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18"/>
  </p:notesMasterIdLst>
  <p:handoutMasterIdLst>
    <p:handoutMasterId r:id="rId19"/>
  </p:handoutMasterIdLst>
  <p:sldIdLst>
    <p:sldId id="322" r:id="rId5"/>
    <p:sldId id="317" r:id="rId6"/>
    <p:sldId id="330" r:id="rId7"/>
    <p:sldId id="305" r:id="rId8"/>
    <p:sldId id="335" r:id="rId9"/>
    <p:sldId id="336" r:id="rId10"/>
    <p:sldId id="337" r:id="rId11"/>
    <p:sldId id="338" r:id="rId12"/>
    <p:sldId id="339" r:id="rId13"/>
    <p:sldId id="340" r:id="rId14"/>
    <p:sldId id="308" r:id="rId15"/>
    <p:sldId id="309" r:id="rId16"/>
    <p:sldId id="310" r:id="rId17"/>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Weekly Intro - White BG" id="{B4587B1E-BB88-4173-8339-2929187587A5}">
          <p14:sldIdLst>
            <p14:sldId id="322"/>
            <p14:sldId id="317"/>
            <p14:sldId id="330"/>
            <p14:sldId id="305"/>
            <p14:sldId id="335"/>
            <p14:sldId id="336"/>
            <p14:sldId id="337"/>
            <p14:sldId id="338"/>
            <p14:sldId id="339"/>
            <p14:sldId id="340"/>
            <p14:sldId id="308"/>
            <p14:sldId id="309"/>
            <p14:sldId id="31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r. Kuruvikulam Chandrasekaran Arun" userId="5d0b4805-a725-4b50-8deb-6929bbebf707" providerId="ADAL" clId="{CED68702-8EC6-42DC-803D-E63E777CA4A0}"/>
    <pc:docChg chg="custSel addSld delSld modSld modSection">
      <pc:chgData name="Dr. Kuruvikulam Chandrasekaran Arun" userId="5d0b4805-a725-4b50-8deb-6929bbebf707" providerId="ADAL" clId="{CED68702-8EC6-42DC-803D-E63E777CA4A0}" dt="2023-11-01T02:11:11.023" v="406" actId="6549"/>
      <pc:docMkLst>
        <pc:docMk/>
      </pc:docMkLst>
      <pc:sldChg chg="modSp mod">
        <pc:chgData name="Dr. Kuruvikulam Chandrasekaran Arun" userId="5d0b4805-a725-4b50-8deb-6929bbebf707" providerId="ADAL" clId="{CED68702-8EC6-42DC-803D-E63E777CA4A0}" dt="2023-11-01T02:00:47.230" v="184" actId="1076"/>
        <pc:sldMkLst>
          <pc:docMk/>
          <pc:sldMk cId="1222172671" sldId="305"/>
        </pc:sldMkLst>
        <pc:spChg chg="mod">
          <ac:chgData name="Dr. Kuruvikulam Chandrasekaran Arun" userId="5d0b4805-a725-4b50-8deb-6929bbebf707" providerId="ADAL" clId="{CED68702-8EC6-42DC-803D-E63E777CA4A0}" dt="2023-11-01T02:00:31.072" v="158" actId="1076"/>
          <ac:spMkLst>
            <pc:docMk/>
            <pc:sldMk cId="1222172671" sldId="305"/>
            <ac:spMk id="6" creationId="{275F7DE1-24B5-4E99-98D5-C6030E8640F4}"/>
          </ac:spMkLst>
        </pc:spChg>
        <pc:spChg chg="mod">
          <ac:chgData name="Dr. Kuruvikulam Chandrasekaran Arun" userId="5d0b4805-a725-4b50-8deb-6929bbebf707" providerId="ADAL" clId="{CED68702-8EC6-42DC-803D-E63E777CA4A0}" dt="2023-11-01T02:00:47.230" v="184" actId="1076"/>
          <ac:spMkLst>
            <pc:docMk/>
            <pc:sldMk cId="1222172671" sldId="305"/>
            <ac:spMk id="7" creationId="{741C100B-B327-4E2B-8559-EE16AD8F1852}"/>
          </ac:spMkLst>
        </pc:spChg>
      </pc:sldChg>
      <pc:sldChg chg="modSp mod">
        <pc:chgData name="Dr. Kuruvikulam Chandrasekaran Arun" userId="5d0b4805-a725-4b50-8deb-6929bbebf707" providerId="ADAL" clId="{CED68702-8EC6-42DC-803D-E63E777CA4A0}" dt="2023-11-01T02:10:21.321" v="330" actId="6549"/>
        <pc:sldMkLst>
          <pc:docMk/>
          <pc:sldMk cId="3726883340" sldId="308"/>
        </pc:sldMkLst>
        <pc:spChg chg="mod">
          <ac:chgData name="Dr. Kuruvikulam Chandrasekaran Arun" userId="5d0b4805-a725-4b50-8deb-6929bbebf707" providerId="ADAL" clId="{CED68702-8EC6-42DC-803D-E63E777CA4A0}" dt="2023-11-01T02:10:21.321" v="330" actId="6549"/>
          <ac:spMkLst>
            <pc:docMk/>
            <pc:sldMk cId="3726883340" sldId="308"/>
            <ac:spMk id="7" creationId="{FAA6C378-81A2-21FE-E841-79AA8F096169}"/>
          </ac:spMkLst>
        </pc:spChg>
      </pc:sldChg>
      <pc:sldChg chg="modSp mod">
        <pc:chgData name="Dr. Kuruvikulam Chandrasekaran Arun" userId="5d0b4805-a725-4b50-8deb-6929bbebf707" providerId="ADAL" clId="{CED68702-8EC6-42DC-803D-E63E777CA4A0}" dt="2023-11-01T02:10:48.837" v="370" actId="6549"/>
        <pc:sldMkLst>
          <pc:docMk/>
          <pc:sldMk cId="2877144264" sldId="309"/>
        </pc:sldMkLst>
        <pc:spChg chg="mod">
          <ac:chgData name="Dr. Kuruvikulam Chandrasekaran Arun" userId="5d0b4805-a725-4b50-8deb-6929bbebf707" providerId="ADAL" clId="{CED68702-8EC6-42DC-803D-E63E777CA4A0}" dt="2023-11-01T02:10:48.837" v="370" actId="6549"/>
          <ac:spMkLst>
            <pc:docMk/>
            <pc:sldMk cId="2877144264" sldId="309"/>
            <ac:spMk id="8" creationId="{31C98AAD-2143-4270-B689-CC42C04FAB84}"/>
          </ac:spMkLst>
        </pc:spChg>
      </pc:sldChg>
      <pc:sldChg chg="modSp mod">
        <pc:chgData name="Dr. Kuruvikulam Chandrasekaran Arun" userId="5d0b4805-a725-4b50-8deb-6929bbebf707" providerId="ADAL" clId="{CED68702-8EC6-42DC-803D-E63E777CA4A0}" dt="2023-11-01T02:11:11.023" v="406" actId="6549"/>
        <pc:sldMkLst>
          <pc:docMk/>
          <pc:sldMk cId="2002936326" sldId="310"/>
        </pc:sldMkLst>
        <pc:spChg chg="mod">
          <ac:chgData name="Dr. Kuruvikulam Chandrasekaran Arun" userId="5d0b4805-a725-4b50-8deb-6929bbebf707" providerId="ADAL" clId="{CED68702-8EC6-42DC-803D-E63E777CA4A0}" dt="2023-11-01T02:11:11.023" v="406" actId="6549"/>
          <ac:spMkLst>
            <pc:docMk/>
            <pc:sldMk cId="2002936326" sldId="310"/>
            <ac:spMk id="7" creationId="{12E60516-14FA-6023-4EA0-3F1B5EAA0BCD}"/>
          </ac:spMkLst>
        </pc:spChg>
      </pc:sldChg>
      <pc:sldChg chg="modSp mod">
        <pc:chgData name="Dr. Kuruvikulam Chandrasekaran Arun" userId="5d0b4805-a725-4b50-8deb-6929bbebf707" providerId="ADAL" clId="{CED68702-8EC6-42DC-803D-E63E777CA4A0}" dt="2023-11-01T01:58:59.946" v="73" actId="6549"/>
        <pc:sldMkLst>
          <pc:docMk/>
          <pc:sldMk cId="3591373730" sldId="317"/>
        </pc:sldMkLst>
        <pc:spChg chg="mod">
          <ac:chgData name="Dr. Kuruvikulam Chandrasekaran Arun" userId="5d0b4805-a725-4b50-8deb-6929bbebf707" providerId="ADAL" clId="{CED68702-8EC6-42DC-803D-E63E777CA4A0}" dt="2023-11-01T01:58:59.946" v="73" actId="6549"/>
          <ac:spMkLst>
            <pc:docMk/>
            <pc:sldMk cId="3591373730" sldId="317"/>
            <ac:spMk id="4" creationId="{3455BEAC-0823-2B3E-9D1B-4A6DA5417C39}"/>
          </ac:spMkLst>
        </pc:spChg>
      </pc:sldChg>
      <pc:sldChg chg="modSp mod">
        <pc:chgData name="Dr. Kuruvikulam Chandrasekaran Arun" userId="5d0b4805-a725-4b50-8deb-6929bbebf707" providerId="ADAL" clId="{CED68702-8EC6-42DC-803D-E63E777CA4A0}" dt="2023-11-01T01:58:46.202" v="37" actId="20577"/>
        <pc:sldMkLst>
          <pc:docMk/>
          <pc:sldMk cId="66905897" sldId="322"/>
        </pc:sldMkLst>
        <pc:spChg chg="mod">
          <ac:chgData name="Dr. Kuruvikulam Chandrasekaran Arun" userId="5d0b4805-a725-4b50-8deb-6929bbebf707" providerId="ADAL" clId="{CED68702-8EC6-42DC-803D-E63E777CA4A0}" dt="2023-11-01T01:58:46.202" v="37" actId="20577"/>
          <ac:spMkLst>
            <pc:docMk/>
            <pc:sldMk cId="66905897" sldId="322"/>
            <ac:spMk id="5" creationId="{E5A64D6D-4F7B-C4E6-3DF0-51112DC6C859}"/>
          </ac:spMkLst>
        </pc:spChg>
      </pc:sldChg>
      <pc:sldChg chg="modSp mod">
        <pc:chgData name="Dr. Kuruvikulam Chandrasekaran Arun" userId="5d0b4805-a725-4b50-8deb-6929bbebf707" providerId="ADAL" clId="{CED68702-8EC6-42DC-803D-E63E777CA4A0}" dt="2023-11-01T01:59:47.778" v="156" actId="20577"/>
        <pc:sldMkLst>
          <pc:docMk/>
          <pc:sldMk cId="4173923714" sldId="330"/>
        </pc:sldMkLst>
        <pc:spChg chg="mod">
          <ac:chgData name="Dr. Kuruvikulam Chandrasekaran Arun" userId="5d0b4805-a725-4b50-8deb-6929bbebf707" providerId="ADAL" clId="{CED68702-8EC6-42DC-803D-E63E777CA4A0}" dt="2023-11-01T01:59:47.778" v="156" actId="20577"/>
          <ac:spMkLst>
            <pc:docMk/>
            <pc:sldMk cId="4173923714" sldId="330"/>
            <ac:spMk id="2" creationId="{8AEF439F-B30D-4092-B21F-27371D2D12DF}"/>
          </ac:spMkLst>
        </pc:spChg>
      </pc:sldChg>
      <pc:sldChg chg="del">
        <pc:chgData name="Dr. Kuruvikulam Chandrasekaran Arun" userId="5d0b4805-a725-4b50-8deb-6929bbebf707" providerId="ADAL" clId="{CED68702-8EC6-42DC-803D-E63E777CA4A0}" dt="2023-11-01T02:09:46.040" v="250" actId="47"/>
        <pc:sldMkLst>
          <pc:docMk/>
          <pc:sldMk cId="3978713318" sldId="331"/>
        </pc:sldMkLst>
      </pc:sldChg>
      <pc:sldChg chg="del">
        <pc:chgData name="Dr. Kuruvikulam Chandrasekaran Arun" userId="5d0b4805-a725-4b50-8deb-6929bbebf707" providerId="ADAL" clId="{CED68702-8EC6-42DC-803D-E63E777CA4A0}" dt="2023-11-01T02:09:46.817" v="251" actId="47"/>
        <pc:sldMkLst>
          <pc:docMk/>
          <pc:sldMk cId="367685497" sldId="332"/>
        </pc:sldMkLst>
      </pc:sldChg>
      <pc:sldChg chg="del">
        <pc:chgData name="Dr. Kuruvikulam Chandrasekaran Arun" userId="5d0b4805-a725-4b50-8deb-6929bbebf707" providerId="ADAL" clId="{CED68702-8EC6-42DC-803D-E63E777CA4A0}" dt="2023-11-01T02:09:47.318" v="252" actId="47"/>
        <pc:sldMkLst>
          <pc:docMk/>
          <pc:sldMk cId="3193830412" sldId="333"/>
        </pc:sldMkLst>
      </pc:sldChg>
      <pc:sldChg chg="del">
        <pc:chgData name="Dr. Kuruvikulam Chandrasekaran Arun" userId="5d0b4805-a725-4b50-8deb-6929bbebf707" providerId="ADAL" clId="{CED68702-8EC6-42DC-803D-E63E777CA4A0}" dt="2023-11-01T02:09:49.831" v="253" actId="47"/>
        <pc:sldMkLst>
          <pc:docMk/>
          <pc:sldMk cId="2974209614" sldId="334"/>
        </pc:sldMkLst>
      </pc:sldChg>
      <pc:sldChg chg="addSp delSp modSp new mod">
        <pc:chgData name="Dr. Kuruvikulam Chandrasekaran Arun" userId="5d0b4805-a725-4b50-8deb-6929bbebf707" providerId="ADAL" clId="{CED68702-8EC6-42DC-803D-E63E777CA4A0}" dt="2023-11-01T02:01:27.024" v="192" actId="14100"/>
        <pc:sldMkLst>
          <pc:docMk/>
          <pc:sldMk cId="2686698325" sldId="335"/>
        </pc:sldMkLst>
        <pc:spChg chg="del">
          <ac:chgData name="Dr. Kuruvikulam Chandrasekaran Arun" userId="5d0b4805-a725-4b50-8deb-6929bbebf707" providerId="ADAL" clId="{CED68702-8EC6-42DC-803D-E63E777CA4A0}" dt="2023-11-01T02:01:15.453" v="187" actId="478"/>
          <ac:spMkLst>
            <pc:docMk/>
            <pc:sldMk cId="2686698325" sldId="335"/>
            <ac:spMk id="2" creationId="{45D7687C-8F17-4553-AB39-F4453C4F49F0}"/>
          </ac:spMkLst>
        </pc:spChg>
        <pc:spChg chg="del">
          <ac:chgData name="Dr. Kuruvikulam Chandrasekaran Arun" userId="5d0b4805-a725-4b50-8deb-6929bbebf707" providerId="ADAL" clId="{CED68702-8EC6-42DC-803D-E63E777CA4A0}" dt="2023-11-01T02:01:12.970" v="186" actId="478"/>
          <ac:spMkLst>
            <pc:docMk/>
            <pc:sldMk cId="2686698325" sldId="335"/>
            <ac:spMk id="3" creationId="{30AE432D-3000-472A-8A60-92E7EBB31FE7}"/>
          </ac:spMkLst>
        </pc:spChg>
        <pc:picChg chg="add mod">
          <ac:chgData name="Dr. Kuruvikulam Chandrasekaran Arun" userId="5d0b4805-a725-4b50-8deb-6929bbebf707" providerId="ADAL" clId="{CED68702-8EC6-42DC-803D-E63E777CA4A0}" dt="2023-11-01T02:01:27.024" v="192" actId="14100"/>
          <ac:picMkLst>
            <pc:docMk/>
            <pc:sldMk cId="2686698325" sldId="335"/>
            <ac:picMk id="4" creationId="{B700BE76-2CE2-49F6-96A9-4C108D63CC45}"/>
          </ac:picMkLst>
        </pc:picChg>
      </pc:sldChg>
      <pc:sldChg chg="addSp delSp modSp new mod">
        <pc:chgData name="Dr. Kuruvikulam Chandrasekaran Arun" userId="5d0b4805-a725-4b50-8deb-6929bbebf707" providerId="ADAL" clId="{CED68702-8EC6-42DC-803D-E63E777CA4A0}" dt="2023-11-01T02:03:23.773" v="210" actId="1076"/>
        <pc:sldMkLst>
          <pc:docMk/>
          <pc:sldMk cId="3727922089" sldId="336"/>
        </pc:sldMkLst>
        <pc:spChg chg="del">
          <ac:chgData name="Dr. Kuruvikulam Chandrasekaran Arun" userId="5d0b4805-a725-4b50-8deb-6929bbebf707" providerId="ADAL" clId="{CED68702-8EC6-42DC-803D-E63E777CA4A0}" dt="2023-11-01T02:01:35.316" v="194" actId="478"/>
          <ac:spMkLst>
            <pc:docMk/>
            <pc:sldMk cId="3727922089" sldId="336"/>
            <ac:spMk id="2" creationId="{64AA9308-5DC3-4F83-9521-F64941D808E1}"/>
          </ac:spMkLst>
        </pc:spChg>
        <pc:spChg chg="del">
          <ac:chgData name="Dr. Kuruvikulam Chandrasekaran Arun" userId="5d0b4805-a725-4b50-8deb-6929bbebf707" providerId="ADAL" clId="{CED68702-8EC6-42DC-803D-E63E777CA4A0}" dt="2023-11-01T02:01:38.053" v="195" actId="478"/>
          <ac:spMkLst>
            <pc:docMk/>
            <pc:sldMk cId="3727922089" sldId="336"/>
            <ac:spMk id="3" creationId="{B1C7BAE5-CAAD-4F92-A5B2-3E086B448E4E}"/>
          </ac:spMkLst>
        </pc:spChg>
        <pc:spChg chg="add mod">
          <ac:chgData name="Dr. Kuruvikulam Chandrasekaran Arun" userId="5d0b4805-a725-4b50-8deb-6929bbebf707" providerId="ADAL" clId="{CED68702-8EC6-42DC-803D-E63E777CA4A0}" dt="2023-11-01T02:02:30.284" v="200" actId="14100"/>
          <ac:spMkLst>
            <pc:docMk/>
            <pc:sldMk cId="3727922089" sldId="336"/>
            <ac:spMk id="5" creationId="{60D97FCE-AD3D-4B77-BE7E-E72F52E52B90}"/>
          </ac:spMkLst>
        </pc:spChg>
        <pc:picChg chg="add mod">
          <ac:chgData name="Dr. Kuruvikulam Chandrasekaran Arun" userId="5d0b4805-a725-4b50-8deb-6929bbebf707" providerId="ADAL" clId="{CED68702-8EC6-42DC-803D-E63E777CA4A0}" dt="2023-11-01T02:03:16.766" v="208" actId="14100"/>
          <ac:picMkLst>
            <pc:docMk/>
            <pc:sldMk cId="3727922089" sldId="336"/>
            <ac:picMk id="1026" creationId="{4CE77230-9783-4084-B3A1-CCFEC4C5EB9E}"/>
          </ac:picMkLst>
        </pc:picChg>
        <pc:picChg chg="add mod">
          <ac:chgData name="Dr. Kuruvikulam Chandrasekaran Arun" userId="5d0b4805-a725-4b50-8deb-6929bbebf707" providerId="ADAL" clId="{CED68702-8EC6-42DC-803D-E63E777CA4A0}" dt="2023-11-01T02:03:23.773" v="210" actId="1076"/>
          <ac:picMkLst>
            <pc:docMk/>
            <pc:sldMk cId="3727922089" sldId="336"/>
            <ac:picMk id="1028" creationId="{5C88AED6-FA76-4272-8E9D-BB607E079EC9}"/>
          </ac:picMkLst>
        </pc:picChg>
      </pc:sldChg>
      <pc:sldChg chg="addSp delSp modSp new mod">
        <pc:chgData name="Dr. Kuruvikulam Chandrasekaran Arun" userId="5d0b4805-a725-4b50-8deb-6929bbebf707" providerId="ADAL" clId="{CED68702-8EC6-42DC-803D-E63E777CA4A0}" dt="2023-11-01T02:05:37.599" v="216" actId="14100"/>
        <pc:sldMkLst>
          <pc:docMk/>
          <pc:sldMk cId="3408414661" sldId="337"/>
        </pc:sldMkLst>
        <pc:spChg chg="del">
          <ac:chgData name="Dr. Kuruvikulam Chandrasekaran Arun" userId="5d0b4805-a725-4b50-8deb-6929bbebf707" providerId="ADAL" clId="{CED68702-8EC6-42DC-803D-E63E777CA4A0}" dt="2023-11-01T02:02:47.780" v="204" actId="478"/>
          <ac:spMkLst>
            <pc:docMk/>
            <pc:sldMk cId="3408414661" sldId="337"/>
            <ac:spMk id="2" creationId="{BF4B5E29-F0F2-47FD-A7F9-9FB7DF16E525}"/>
          </ac:spMkLst>
        </pc:spChg>
        <pc:spChg chg="del">
          <ac:chgData name="Dr. Kuruvikulam Chandrasekaran Arun" userId="5d0b4805-a725-4b50-8deb-6929bbebf707" providerId="ADAL" clId="{CED68702-8EC6-42DC-803D-E63E777CA4A0}" dt="2023-11-01T02:02:50.992" v="205" actId="478"/>
          <ac:spMkLst>
            <pc:docMk/>
            <pc:sldMk cId="3408414661" sldId="337"/>
            <ac:spMk id="3" creationId="{6CD64E37-6A40-494A-B43E-118D2478208E}"/>
          </ac:spMkLst>
        </pc:spChg>
        <pc:spChg chg="add mod">
          <ac:chgData name="Dr. Kuruvikulam Chandrasekaran Arun" userId="5d0b4805-a725-4b50-8deb-6929bbebf707" providerId="ADAL" clId="{CED68702-8EC6-42DC-803D-E63E777CA4A0}" dt="2023-11-01T02:05:33.898" v="215" actId="14100"/>
          <ac:spMkLst>
            <pc:docMk/>
            <pc:sldMk cId="3408414661" sldId="337"/>
            <ac:spMk id="5" creationId="{2559C0D7-EBF3-4D04-8131-7D0437FCD859}"/>
          </ac:spMkLst>
        </pc:spChg>
        <pc:picChg chg="add mod">
          <ac:chgData name="Dr. Kuruvikulam Chandrasekaran Arun" userId="5d0b4805-a725-4b50-8deb-6929bbebf707" providerId="ADAL" clId="{CED68702-8EC6-42DC-803D-E63E777CA4A0}" dt="2023-11-01T02:05:37.599" v="216" actId="14100"/>
          <ac:picMkLst>
            <pc:docMk/>
            <pc:sldMk cId="3408414661" sldId="337"/>
            <ac:picMk id="2050" creationId="{725E7EF9-EC56-49CF-9A83-CA67DA26DE52}"/>
          </ac:picMkLst>
        </pc:picChg>
      </pc:sldChg>
      <pc:sldChg chg="addSp delSp modSp new mod">
        <pc:chgData name="Dr. Kuruvikulam Chandrasekaran Arun" userId="5d0b4805-a725-4b50-8deb-6929bbebf707" providerId="ADAL" clId="{CED68702-8EC6-42DC-803D-E63E777CA4A0}" dt="2023-11-01T02:08:01.642" v="231" actId="1076"/>
        <pc:sldMkLst>
          <pc:docMk/>
          <pc:sldMk cId="2808402250" sldId="338"/>
        </pc:sldMkLst>
        <pc:spChg chg="del">
          <ac:chgData name="Dr. Kuruvikulam Chandrasekaran Arun" userId="5d0b4805-a725-4b50-8deb-6929bbebf707" providerId="ADAL" clId="{CED68702-8EC6-42DC-803D-E63E777CA4A0}" dt="2023-11-01T02:05:48.044" v="218" actId="478"/>
          <ac:spMkLst>
            <pc:docMk/>
            <pc:sldMk cId="2808402250" sldId="338"/>
            <ac:spMk id="2" creationId="{9E9C2EBB-9816-46CE-B23A-B253AA7E56F3}"/>
          </ac:spMkLst>
        </pc:spChg>
        <pc:spChg chg="del">
          <ac:chgData name="Dr. Kuruvikulam Chandrasekaran Arun" userId="5d0b4805-a725-4b50-8deb-6929bbebf707" providerId="ADAL" clId="{CED68702-8EC6-42DC-803D-E63E777CA4A0}" dt="2023-11-01T02:05:51.369" v="219" actId="478"/>
          <ac:spMkLst>
            <pc:docMk/>
            <pc:sldMk cId="2808402250" sldId="338"/>
            <ac:spMk id="3" creationId="{DBE01A8A-AADF-4995-909D-BB2E243FE2E1}"/>
          </ac:spMkLst>
        </pc:spChg>
        <pc:spChg chg="add mod">
          <ac:chgData name="Dr. Kuruvikulam Chandrasekaran Arun" userId="5d0b4805-a725-4b50-8deb-6929bbebf707" providerId="ADAL" clId="{CED68702-8EC6-42DC-803D-E63E777CA4A0}" dt="2023-11-01T02:07:25.482" v="224" actId="14100"/>
          <ac:spMkLst>
            <pc:docMk/>
            <pc:sldMk cId="2808402250" sldId="338"/>
            <ac:spMk id="5" creationId="{E532F4CF-F786-444E-853B-122553A57E04}"/>
          </ac:spMkLst>
        </pc:spChg>
        <pc:spChg chg="add mod">
          <ac:chgData name="Dr. Kuruvikulam Chandrasekaran Arun" userId="5d0b4805-a725-4b50-8deb-6929bbebf707" providerId="ADAL" clId="{CED68702-8EC6-42DC-803D-E63E777CA4A0}" dt="2023-11-01T02:08:01.642" v="231" actId="1076"/>
          <ac:spMkLst>
            <pc:docMk/>
            <pc:sldMk cId="2808402250" sldId="338"/>
            <ac:spMk id="8" creationId="{08CE33CF-75E8-4790-9EE0-8F7159E832E0}"/>
          </ac:spMkLst>
        </pc:spChg>
        <pc:picChg chg="add mod">
          <ac:chgData name="Dr. Kuruvikulam Chandrasekaran Arun" userId="5d0b4805-a725-4b50-8deb-6929bbebf707" providerId="ADAL" clId="{CED68702-8EC6-42DC-803D-E63E777CA4A0}" dt="2023-11-01T02:07:58.044" v="230" actId="1076"/>
          <ac:picMkLst>
            <pc:docMk/>
            <pc:sldMk cId="2808402250" sldId="338"/>
            <ac:picMk id="3074" creationId="{21DB8A82-D3FE-4D76-8A53-00DFD35F7897}"/>
          </ac:picMkLst>
        </pc:picChg>
      </pc:sldChg>
      <pc:sldChg chg="addSp delSp modSp new mod">
        <pc:chgData name="Dr. Kuruvikulam Chandrasekaran Arun" userId="5d0b4805-a725-4b50-8deb-6929bbebf707" providerId="ADAL" clId="{CED68702-8EC6-42DC-803D-E63E777CA4A0}" dt="2023-11-01T02:09:29.493" v="239" actId="1076"/>
        <pc:sldMkLst>
          <pc:docMk/>
          <pc:sldMk cId="770560484" sldId="339"/>
        </pc:sldMkLst>
        <pc:spChg chg="del">
          <ac:chgData name="Dr. Kuruvikulam Chandrasekaran Arun" userId="5d0b4805-a725-4b50-8deb-6929bbebf707" providerId="ADAL" clId="{CED68702-8EC6-42DC-803D-E63E777CA4A0}" dt="2023-11-01T02:08:10.610" v="233" actId="478"/>
          <ac:spMkLst>
            <pc:docMk/>
            <pc:sldMk cId="770560484" sldId="339"/>
            <ac:spMk id="2" creationId="{6198049B-E26D-4F77-944D-10E7E490C4AD}"/>
          </ac:spMkLst>
        </pc:spChg>
        <pc:spChg chg="del">
          <ac:chgData name="Dr. Kuruvikulam Chandrasekaran Arun" userId="5d0b4805-a725-4b50-8deb-6929bbebf707" providerId="ADAL" clId="{CED68702-8EC6-42DC-803D-E63E777CA4A0}" dt="2023-11-01T02:08:13.248" v="234" actId="478"/>
          <ac:spMkLst>
            <pc:docMk/>
            <pc:sldMk cId="770560484" sldId="339"/>
            <ac:spMk id="3" creationId="{689F94A5-D5DF-4C4B-8085-257A19E2227F}"/>
          </ac:spMkLst>
        </pc:spChg>
        <pc:spChg chg="add mod">
          <ac:chgData name="Dr. Kuruvikulam Chandrasekaran Arun" userId="5d0b4805-a725-4b50-8deb-6929bbebf707" providerId="ADAL" clId="{CED68702-8EC6-42DC-803D-E63E777CA4A0}" dt="2023-11-01T02:09:06.392" v="237" actId="14100"/>
          <ac:spMkLst>
            <pc:docMk/>
            <pc:sldMk cId="770560484" sldId="339"/>
            <ac:spMk id="5" creationId="{BAB51BFE-F8A0-4FA4-B5C2-A6153A70A6D0}"/>
          </ac:spMkLst>
        </pc:spChg>
        <pc:spChg chg="add mod">
          <ac:chgData name="Dr. Kuruvikulam Chandrasekaran Arun" userId="5d0b4805-a725-4b50-8deb-6929bbebf707" providerId="ADAL" clId="{CED68702-8EC6-42DC-803D-E63E777CA4A0}" dt="2023-11-01T02:09:29.493" v="239" actId="1076"/>
          <ac:spMkLst>
            <pc:docMk/>
            <pc:sldMk cId="770560484" sldId="339"/>
            <ac:spMk id="7" creationId="{AC2EE131-358B-4E5A-8F52-405172F5E1DA}"/>
          </ac:spMkLst>
        </pc:spChg>
      </pc:sldChg>
      <pc:sldChg chg="delSp modSp new mod">
        <pc:chgData name="Dr. Kuruvikulam Chandrasekaran Arun" userId="5d0b4805-a725-4b50-8deb-6929bbebf707" providerId="ADAL" clId="{CED68702-8EC6-42DC-803D-E63E777CA4A0}" dt="2023-11-01T02:10:31.322" v="331" actId="1076"/>
        <pc:sldMkLst>
          <pc:docMk/>
          <pc:sldMk cId="4196114743" sldId="340"/>
        </pc:sldMkLst>
        <pc:spChg chg="del">
          <ac:chgData name="Dr. Kuruvikulam Chandrasekaran Arun" userId="5d0b4805-a725-4b50-8deb-6929bbebf707" providerId="ADAL" clId="{CED68702-8EC6-42DC-803D-E63E777CA4A0}" dt="2023-11-01T02:09:42.993" v="249" actId="478"/>
          <ac:spMkLst>
            <pc:docMk/>
            <pc:sldMk cId="4196114743" sldId="340"/>
            <ac:spMk id="2" creationId="{844F3B04-5A32-42DB-BC97-56BBE68CFA83}"/>
          </ac:spMkLst>
        </pc:spChg>
        <pc:spChg chg="mod">
          <ac:chgData name="Dr. Kuruvikulam Chandrasekaran Arun" userId="5d0b4805-a725-4b50-8deb-6929bbebf707" providerId="ADAL" clId="{CED68702-8EC6-42DC-803D-E63E777CA4A0}" dt="2023-11-01T02:10:31.322" v="331" actId="1076"/>
          <ac:spMkLst>
            <pc:docMk/>
            <pc:sldMk cId="4196114743" sldId="340"/>
            <ac:spMk id="3" creationId="{6413317D-084D-4291-AB01-C003F0D21536}"/>
          </ac:spMkLst>
        </pc:spChg>
      </pc:sldChg>
    </pc:docChg>
  </pc:docChgLst>
  <pc:docChgLst>
    <pc:chgData name="Ts. Umapathy Eaganathan" userId="3e88f75f-24f1-45dc-9c56-d37a15a72da6" providerId="ADAL" clId="{E76F0CF8-FABA-481B-8415-A812C65DA8EC}"/>
    <pc:docChg chg="modMainMaster">
      <pc:chgData name="Ts. Umapathy Eaganathan" userId="3e88f75f-24f1-45dc-9c56-d37a15a72da6" providerId="ADAL" clId="{E76F0CF8-FABA-481B-8415-A812C65DA8EC}" dt="2024-01-08T15:55:26.826" v="59" actId="20577"/>
      <pc:docMkLst>
        <pc:docMk/>
      </pc:docMkLst>
      <pc:sldMasterChg chg="modSp mod">
        <pc:chgData name="Ts. Umapathy Eaganathan" userId="3e88f75f-24f1-45dc-9c56-d37a15a72da6" providerId="ADAL" clId="{E76F0CF8-FABA-481B-8415-A812C65DA8EC}" dt="2024-01-08T15:55:26.826" v="59" actId="20577"/>
        <pc:sldMasterMkLst>
          <pc:docMk/>
          <pc:sldMasterMk cId="0" sldId="2147483651"/>
        </pc:sldMasterMkLst>
        <pc:spChg chg="mod">
          <ac:chgData name="Ts. Umapathy Eaganathan" userId="3e88f75f-24f1-45dc-9c56-d37a15a72da6" providerId="ADAL" clId="{E76F0CF8-FABA-481B-8415-A812C65DA8EC}" dt="2024-01-08T15:55:13.273" v="37" actId="20577"/>
          <ac:spMkLst>
            <pc:docMk/>
            <pc:sldMasterMk cId="0" sldId="2147483651"/>
            <ac:spMk id="3" creationId="{86DC117F-9549-84AD-C279-A42AEB20D920}"/>
          </ac:spMkLst>
        </pc:spChg>
        <pc:spChg chg="mod">
          <ac:chgData name="Ts. Umapathy Eaganathan" userId="3e88f75f-24f1-45dc-9c56-d37a15a72da6" providerId="ADAL" clId="{E76F0CF8-FABA-481B-8415-A812C65DA8EC}" dt="2024-01-08T15:55:26.826" v="59" actId="20577"/>
          <ac:spMkLst>
            <pc:docMk/>
            <pc:sldMasterMk cId="0" sldId="2147483651"/>
            <ac:spMk id="8" creationId="{9EBD054F-4D2B-C683-DC2F-88927DD0A10B}"/>
          </ac:spMkLst>
        </pc:sp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a:t>Click to edit Master title style</a:t>
            </a:r>
            <a:endParaRPr lang="en-GB"/>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a:t>Click to edit Master title style</a:t>
            </a:r>
            <a:endParaRPr lang="en-GB"/>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a:t>Click to edit Master title style</a:t>
            </a:r>
            <a:endParaRPr lang="en-GB"/>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a:t>Click to edit Master title style</a:t>
            </a:r>
            <a:endParaRPr lang="en-GB"/>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a:t>Click to edit Master title style</a:t>
            </a:r>
            <a:endParaRPr lang="en-GB"/>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a:t>Click to edit Master title style</a:t>
            </a:r>
            <a:endParaRPr lang="en-GB"/>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CT024-3-3 Distributed Computer Systems</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Transaction Management</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hyperlink" Target="https://www.geeksforgeeks.org/sql-transactions/" TargetMode="Externa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javatpoint.com/dbms-tutorial" TargetMode="External"/><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1436914" y="4295328"/>
            <a:ext cx="8810172" cy="71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US" dirty="0"/>
              <a:t>T</a:t>
            </a:r>
            <a:r>
              <a:rPr lang="en-MY" dirty="0"/>
              <a:t>ransaction Management</a:t>
            </a:r>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1068588" y="1429092"/>
            <a:ext cx="10724242" cy="711199"/>
          </a:xfrm>
        </p:spPr>
        <p:txBody>
          <a:bodyPr/>
          <a:lstStyle/>
          <a:p>
            <a:pPr marL="0" indent="0">
              <a:buNone/>
            </a:pPr>
            <a:r>
              <a:rPr lang="en-US" sz="6600" kern="0"/>
              <a:t>Distributed Computer   Systems</a:t>
            </a:r>
          </a:p>
          <a:p>
            <a:pPr marL="0" indent="0">
              <a:buNone/>
            </a:pPr>
            <a:r>
              <a:rPr lang="en-US" sz="2800" kern="0"/>
              <a:t>    CT024-3-3-DCOMS and VE </a:t>
            </a:r>
          </a:p>
          <a:p>
            <a:pPr marL="0" indent="0">
              <a:buNone/>
            </a:pPr>
            <a:r>
              <a:rPr lang="en-US"/>
              <a:t>     </a:t>
            </a:r>
          </a:p>
        </p:txBody>
      </p:sp>
    </p:spTree>
    <p:extLst>
      <p:ext uri="{BB962C8B-B14F-4D97-AF65-F5344CB8AC3E}">
        <p14:creationId xmlns:p14="http://schemas.microsoft.com/office/powerpoint/2010/main" val="6690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13317D-084D-4291-AB01-C003F0D21536}"/>
              </a:ext>
            </a:extLst>
          </p:cNvPr>
          <p:cNvSpPr>
            <a:spLocks noGrp="1"/>
          </p:cNvSpPr>
          <p:nvPr>
            <p:ph type="title"/>
          </p:nvPr>
        </p:nvSpPr>
        <p:spPr>
          <a:xfrm>
            <a:off x="295352" y="316841"/>
            <a:ext cx="7086755" cy="1143000"/>
          </a:xfrm>
        </p:spPr>
        <p:txBody>
          <a:bodyPr/>
          <a:lstStyle/>
          <a:p>
            <a:r>
              <a:rPr lang="en-US" dirty="0"/>
              <a:t>Exercise</a:t>
            </a:r>
            <a:endParaRPr lang="en-MY" dirty="0"/>
          </a:p>
        </p:txBody>
      </p:sp>
    </p:spTree>
    <p:extLst>
      <p:ext uri="{BB962C8B-B14F-4D97-AF65-F5344CB8AC3E}">
        <p14:creationId xmlns:p14="http://schemas.microsoft.com/office/powerpoint/2010/main" val="4196114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a:t>Review Questions</a:t>
            </a:r>
          </a:p>
        </p:txBody>
      </p:sp>
      <p:sp>
        <p:nvSpPr>
          <p:cNvPr id="7" name="Content Placeholder 6">
            <a:extLst>
              <a:ext uri="{FF2B5EF4-FFF2-40B4-BE49-F238E27FC236}">
                <a16:creationId xmlns:a16="http://schemas.microsoft.com/office/drawing/2014/main" id="{FAA6C378-81A2-21FE-E841-79AA8F096169}"/>
              </a:ext>
            </a:extLst>
          </p:cNvPr>
          <p:cNvSpPr>
            <a:spLocks noGrp="1"/>
          </p:cNvSpPr>
          <p:nvPr>
            <p:ph idx="1"/>
          </p:nvPr>
        </p:nvSpPr>
        <p:spPr/>
        <p:txBody>
          <a:bodyPr/>
          <a:lstStyle/>
          <a:p>
            <a:r>
              <a:rPr lang="en-US" dirty="0">
                <a:cs typeface="Calibri"/>
              </a:rPr>
              <a:t>What is Transaction?</a:t>
            </a:r>
          </a:p>
          <a:p>
            <a:r>
              <a:rPr lang="en-US" dirty="0">
                <a:cs typeface="Calibri"/>
              </a:rPr>
              <a:t>Explain the transaction management properties ACID.</a:t>
            </a:r>
          </a:p>
        </p:txBody>
      </p:sp>
    </p:spTree>
    <p:extLst>
      <p:ext uri="{BB962C8B-B14F-4D97-AF65-F5344CB8AC3E}">
        <p14:creationId xmlns:p14="http://schemas.microsoft.com/office/powerpoint/2010/main" val="3726883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a:t>Summary / Recap of Main Points</a:t>
            </a:r>
          </a:p>
        </p:txBody>
      </p:sp>
      <p:sp>
        <p:nvSpPr>
          <p:cNvPr id="8" name="Rectangle 3">
            <a:extLst>
              <a:ext uri="{FF2B5EF4-FFF2-40B4-BE49-F238E27FC236}">
                <a16:creationId xmlns:a16="http://schemas.microsoft.com/office/drawing/2014/main" id="{31C98AAD-2143-4270-B689-CC42C04FAB84}"/>
              </a:ext>
            </a:extLst>
          </p:cNvPr>
          <p:cNvSpPr txBox="1">
            <a:spLocks noChangeArrowheads="1"/>
          </p:cNvSpPr>
          <p:nvPr/>
        </p:nvSpPr>
        <p:spPr bwMode="auto">
          <a:xfrm>
            <a:off x="487363" y="1697038"/>
            <a:ext cx="82296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accent6"/>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accent6"/>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accent6"/>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accent6"/>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accent6"/>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altLang="en-US" sz="1800" kern="0" dirty="0">
                <a:latin typeface="Arial" panose="020B0604020202020204" pitchFamily="34" charset="0"/>
                <a:cs typeface="Arial" panose="020B0604020202020204" pitchFamily="34" charset="0"/>
              </a:rPr>
              <a:t>Transaction Management</a:t>
            </a:r>
          </a:p>
        </p:txBody>
      </p:sp>
    </p:spTree>
    <p:extLst>
      <p:ext uri="{BB962C8B-B14F-4D97-AF65-F5344CB8AC3E}">
        <p14:creationId xmlns:p14="http://schemas.microsoft.com/office/powerpoint/2010/main" val="2877144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76A8566-4DD3-8921-A149-7D81DBCCC899}"/>
              </a:ext>
            </a:extLst>
          </p:cNvPr>
          <p:cNvSpPr>
            <a:spLocks noGrp="1"/>
          </p:cNvSpPr>
          <p:nvPr>
            <p:ph type="title"/>
          </p:nvPr>
        </p:nvSpPr>
        <p:spPr>
          <a:xfrm>
            <a:off x="295352" y="274638"/>
            <a:ext cx="10457373" cy="1143000"/>
          </a:xfrm>
        </p:spPr>
        <p:txBody>
          <a:bodyPr/>
          <a:lstStyle/>
          <a:p>
            <a:r>
              <a:rPr lang="en-MY"/>
              <a:t>What To Expect Next Week</a:t>
            </a:r>
          </a:p>
        </p:txBody>
      </p:sp>
      <p:sp>
        <p:nvSpPr>
          <p:cNvPr id="6" name="Text Placeholder 5">
            <a:extLst>
              <a:ext uri="{FF2B5EF4-FFF2-40B4-BE49-F238E27FC236}">
                <a16:creationId xmlns:a16="http://schemas.microsoft.com/office/drawing/2014/main" id="{920CA82D-607C-591C-A7A4-9D4811ED9EA9}"/>
              </a:ext>
            </a:extLst>
          </p:cNvPr>
          <p:cNvSpPr>
            <a:spLocks noGrp="1"/>
          </p:cNvSpPr>
          <p:nvPr>
            <p:ph type="body" idx="1"/>
          </p:nvPr>
        </p:nvSpPr>
        <p:spPr/>
        <p:txBody>
          <a:bodyPr/>
          <a:lstStyle/>
          <a:p>
            <a:r>
              <a:rPr lang="en-MY"/>
              <a:t>In Class</a:t>
            </a:r>
          </a:p>
        </p:txBody>
      </p:sp>
      <p:sp>
        <p:nvSpPr>
          <p:cNvPr id="7" name="Content Placeholder 6">
            <a:extLst>
              <a:ext uri="{FF2B5EF4-FFF2-40B4-BE49-F238E27FC236}">
                <a16:creationId xmlns:a16="http://schemas.microsoft.com/office/drawing/2014/main" id="{12E60516-14FA-6023-4EA0-3F1B5EAA0BCD}"/>
              </a:ext>
            </a:extLst>
          </p:cNvPr>
          <p:cNvSpPr>
            <a:spLocks noGrp="1"/>
          </p:cNvSpPr>
          <p:nvPr>
            <p:ph sz="half" idx="2"/>
          </p:nvPr>
        </p:nvSpPr>
        <p:spPr/>
        <p:txBody>
          <a:bodyPr/>
          <a:lstStyle/>
          <a:p>
            <a:r>
              <a:rPr lang="en-US" dirty="0">
                <a:cs typeface="Calibri"/>
              </a:rPr>
              <a:t>Virtualization</a:t>
            </a:r>
            <a:endParaRPr lang="en-MY" dirty="0"/>
          </a:p>
        </p:txBody>
      </p:sp>
    </p:spTree>
    <p:extLst>
      <p:ext uri="{BB962C8B-B14F-4D97-AF65-F5344CB8AC3E}">
        <p14:creationId xmlns:p14="http://schemas.microsoft.com/office/powerpoint/2010/main" val="2002936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a:t>TOPIC LEARNING OUTCOMES</a:t>
            </a:r>
          </a:p>
        </p:txBody>
      </p:sp>
      <p:sp>
        <p:nvSpPr>
          <p:cNvPr id="4" name="Content Placeholder 3">
            <a:extLst>
              <a:ext uri="{FF2B5EF4-FFF2-40B4-BE49-F238E27FC236}">
                <a16:creationId xmlns:a16="http://schemas.microsoft.com/office/drawing/2014/main" id="{3455BEAC-0823-2B3E-9D1B-4A6DA5417C39}"/>
              </a:ext>
            </a:extLst>
          </p:cNvPr>
          <p:cNvSpPr>
            <a:spLocks noGrp="1"/>
          </p:cNvSpPr>
          <p:nvPr>
            <p:ph idx="1"/>
          </p:nvPr>
        </p:nvSpPr>
        <p:spPr/>
        <p:txBody>
          <a:bodyPr/>
          <a:lstStyle/>
          <a:p>
            <a:pPr marL="0" indent="0">
              <a:buNone/>
            </a:pPr>
            <a:r>
              <a:rPr lang="en-US" dirty="0"/>
              <a:t>At the end of this topic, you should be able to:</a:t>
            </a:r>
          </a:p>
          <a:p>
            <a:pPr marL="0" indent="0">
              <a:buNone/>
            </a:pPr>
            <a:endParaRPr lang="en-US" sz="2800" dirty="0"/>
          </a:p>
          <a:p>
            <a:pPr>
              <a:buNone/>
            </a:pPr>
            <a:r>
              <a:rPr lang="en-US" sz="2400" dirty="0"/>
              <a:t>Understand Transaction Management</a:t>
            </a:r>
            <a:endParaRPr lang="en-US" sz="2800" dirty="0">
              <a:cs typeface="Calibri"/>
            </a:endParaRPr>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591373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AEF439F-B30D-4092-B21F-27371D2D12DF}"/>
              </a:ext>
            </a:extLst>
          </p:cNvPr>
          <p:cNvSpPr>
            <a:spLocks noGrp="1"/>
          </p:cNvSpPr>
          <p:nvPr>
            <p:ph idx="1"/>
          </p:nvPr>
        </p:nvSpPr>
        <p:spPr/>
        <p:txBody>
          <a:bodyPr/>
          <a:lstStyle/>
          <a:p>
            <a:pPr marL="609600" indent="-609600">
              <a:lnSpc>
                <a:spcPct val="150000"/>
              </a:lnSpc>
            </a:pPr>
            <a:r>
              <a:rPr lang="en-US" sz="2800" dirty="0"/>
              <a:t>Understand the concept of Transaction Management</a:t>
            </a:r>
          </a:p>
          <a:p>
            <a:pPr marL="609600" indent="-609600">
              <a:lnSpc>
                <a:spcPct val="150000"/>
              </a:lnSpc>
            </a:pPr>
            <a:r>
              <a:rPr lang="en-US" sz="2800" dirty="0"/>
              <a:t>Transaction Management – ACID Properties</a:t>
            </a:r>
          </a:p>
          <a:p>
            <a:pPr marL="609600" indent="-609600">
              <a:lnSpc>
                <a:spcPct val="150000"/>
              </a:lnSpc>
            </a:pPr>
            <a:r>
              <a:rPr lang="en-US" sz="2800" dirty="0"/>
              <a:t>Examples</a:t>
            </a:r>
          </a:p>
          <a:p>
            <a:pPr lvl="1"/>
            <a:endParaRPr lang="en-US" dirty="0"/>
          </a:p>
        </p:txBody>
      </p:sp>
      <p:sp>
        <p:nvSpPr>
          <p:cNvPr id="3" name="Title 2">
            <a:extLst>
              <a:ext uri="{FF2B5EF4-FFF2-40B4-BE49-F238E27FC236}">
                <a16:creationId xmlns:a16="http://schemas.microsoft.com/office/drawing/2014/main" id="{83A2A597-31F7-48A1-BE7F-788284868F67}"/>
              </a:ext>
            </a:extLst>
          </p:cNvPr>
          <p:cNvSpPr>
            <a:spLocks noGrp="1"/>
          </p:cNvSpPr>
          <p:nvPr>
            <p:ph type="title"/>
          </p:nvPr>
        </p:nvSpPr>
        <p:spPr/>
        <p:txBody>
          <a:bodyPr/>
          <a:lstStyle/>
          <a:p>
            <a:r>
              <a:rPr lang="en-MY"/>
              <a:t>Teaching Contents</a:t>
            </a:r>
          </a:p>
        </p:txBody>
      </p:sp>
    </p:spTree>
    <p:extLst>
      <p:ext uri="{BB962C8B-B14F-4D97-AF65-F5344CB8AC3E}">
        <p14:creationId xmlns:p14="http://schemas.microsoft.com/office/powerpoint/2010/main" val="4173923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75F7DE1-24B5-4E99-98D5-C6030E8640F4}"/>
              </a:ext>
            </a:extLst>
          </p:cNvPr>
          <p:cNvSpPr txBox="1"/>
          <p:nvPr/>
        </p:nvSpPr>
        <p:spPr>
          <a:xfrm>
            <a:off x="966982" y="1864084"/>
            <a:ext cx="9552789" cy="3129831"/>
          </a:xfrm>
          <a:prstGeom prst="rect">
            <a:avLst/>
          </a:prstGeom>
          <a:noFill/>
        </p:spPr>
        <p:txBody>
          <a:bodyPr wrap="square" lIns="91440" tIns="45720" rIns="91440" bIns="45720" rtlCol="0" anchor="t">
            <a:spAutoFit/>
          </a:bodyPr>
          <a:lstStyle/>
          <a:p>
            <a:pPr algn="just">
              <a:lnSpc>
                <a:spcPct val="107000"/>
              </a:lnSpc>
              <a:spcAft>
                <a:spcPts val="800"/>
              </a:spcAft>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What is Transaction?</a:t>
            </a:r>
            <a:endParaRPr lang="en-MY"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 </a:t>
            </a:r>
            <a:r>
              <a:rPr lang="en-US" sz="1800" b="1" u="sng" dirty="0">
                <a:solidFill>
                  <a:srgbClr val="EC4E20"/>
                </a:solidFill>
                <a:effectLst/>
                <a:latin typeface="Times New Roman" panose="02020603050405020304" pitchFamily="18" charset="0"/>
                <a:ea typeface="Calibri" panose="020F0502020204030204" pitchFamily="34" charset="0"/>
                <a:cs typeface="Times New Roman" panose="02020603050405020304" pitchFamily="18" charset="0"/>
                <a:hlinkClick r:id="rId2"/>
              </a:rPr>
              <a:t>transaction</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is a single logical unit of work which accesses and possibly modifies the contents of a database. </a:t>
            </a:r>
            <a:endParaRPr lang="en-MY"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In order to maintain consistency in a database, before and after the transaction, certain properties are followed. These are called </a:t>
            </a: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ACID</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properties.</a:t>
            </a:r>
            <a:endParaRPr lang="en-MY"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pPr>
            <a:endParaRPr lang="en-US" sz="2000" dirty="0">
              <a:cs typeface="Arial"/>
            </a:endParaRPr>
          </a:p>
          <a:p>
            <a:pPr algn="just">
              <a:lnSpc>
                <a:spcPct val="150000"/>
              </a:lnSpc>
            </a:pPr>
            <a:endParaRPr lang="en-US" dirty="0">
              <a:latin typeface="+mj-lt"/>
              <a:cs typeface="Times New Roman" panose="02020603050405020304" pitchFamily="18" charset="0"/>
            </a:endParaRPr>
          </a:p>
          <a:p>
            <a:pPr algn="just">
              <a:lnSpc>
                <a:spcPct val="150000"/>
              </a:lnSpc>
            </a:pPr>
            <a:endParaRPr lang="en-MY" dirty="0">
              <a:latin typeface="+mj-lt"/>
              <a:cs typeface="Times New Roman" panose="02020603050405020304" pitchFamily="18" charset="0"/>
            </a:endParaRPr>
          </a:p>
        </p:txBody>
      </p:sp>
      <p:sp>
        <p:nvSpPr>
          <p:cNvPr id="7" name="Text Box 2">
            <a:extLst>
              <a:ext uri="{FF2B5EF4-FFF2-40B4-BE49-F238E27FC236}">
                <a16:creationId xmlns:a16="http://schemas.microsoft.com/office/drawing/2014/main" id="{741C100B-B327-4E2B-8559-EE16AD8F1852}"/>
              </a:ext>
            </a:extLst>
          </p:cNvPr>
          <p:cNvSpPr txBox="1">
            <a:spLocks noGrp="1" noChangeArrowheads="1"/>
          </p:cNvSpPr>
          <p:nvPr>
            <p:ph type="title"/>
          </p:nvPr>
        </p:nvSpPr>
        <p:spPr bwMode="auto">
          <a:xfrm>
            <a:off x="966982" y="697806"/>
            <a:ext cx="236475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dirty="0"/>
              <a:t>Transaction</a:t>
            </a:r>
            <a:endParaRPr lang="en-US" altLang="zh-TW" u="sng" dirty="0">
              <a:solidFill>
                <a:schemeClr val="accent6">
                  <a:lumMod val="75000"/>
                </a:schemeClr>
              </a:solidFill>
              <a:latin typeface="Century Gothic"/>
              <a:ea typeface="新細明體"/>
            </a:endParaRPr>
          </a:p>
        </p:txBody>
      </p:sp>
    </p:spTree>
    <p:extLst>
      <p:ext uri="{BB962C8B-B14F-4D97-AF65-F5344CB8AC3E}">
        <p14:creationId xmlns:p14="http://schemas.microsoft.com/office/powerpoint/2010/main" val="1222172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00BE76-2CE2-49F6-96A9-4C108D63CC4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3045" y="815926"/>
            <a:ext cx="10381957" cy="5444197"/>
          </a:xfrm>
          <a:prstGeom prst="rect">
            <a:avLst/>
          </a:prstGeom>
          <a:noFill/>
          <a:ln>
            <a:noFill/>
          </a:ln>
        </p:spPr>
      </p:pic>
    </p:spTree>
    <p:extLst>
      <p:ext uri="{BB962C8B-B14F-4D97-AF65-F5344CB8AC3E}">
        <p14:creationId xmlns:p14="http://schemas.microsoft.com/office/powerpoint/2010/main" val="2686698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0D97FCE-AD3D-4B77-BE7E-E72F52E52B90}"/>
              </a:ext>
            </a:extLst>
          </p:cNvPr>
          <p:cNvSpPr txBox="1"/>
          <p:nvPr/>
        </p:nvSpPr>
        <p:spPr>
          <a:xfrm>
            <a:off x="738553" y="1071212"/>
            <a:ext cx="9727809" cy="1200329"/>
          </a:xfrm>
          <a:prstGeom prst="rect">
            <a:avLst/>
          </a:prstGeom>
          <a:noFill/>
        </p:spPr>
        <p:txBody>
          <a:bodyPr wrap="square">
            <a:spAutoFit/>
          </a:bodyPr>
          <a:lstStyle/>
          <a:p>
            <a:pPr algn="just"/>
            <a:r>
              <a:rPr lang="en-US" b="0" i="0" dirty="0">
                <a:solidFill>
                  <a:srgbClr val="610B38"/>
                </a:solidFill>
                <a:effectLst/>
                <a:latin typeface="erdana"/>
              </a:rPr>
              <a:t>1) Atomicity</a:t>
            </a:r>
          </a:p>
          <a:p>
            <a:pPr algn="just"/>
            <a:r>
              <a:rPr lang="en-US" b="0" i="0" dirty="0">
                <a:solidFill>
                  <a:srgbClr val="333333"/>
                </a:solidFill>
                <a:effectLst/>
                <a:latin typeface="inter-regular"/>
              </a:rPr>
              <a:t>The term atomicity defines that the data remains atomic. It means if any operation is performed on the data, either it should be performed or executed completely or should not be executed at all. It further means that the operation should not break in between or execute partially. </a:t>
            </a:r>
          </a:p>
        </p:txBody>
      </p:sp>
      <p:pic>
        <p:nvPicPr>
          <p:cNvPr id="1026" name="Picture 2">
            <a:extLst>
              <a:ext uri="{FF2B5EF4-FFF2-40B4-BE49-F238E27FC236}">
                <a16:creationId xmlns:a16="http://schemas.microsoft.com/office/drawing/2014/main" id="{4CE77230-9783-4084-B3A1-CCFEC4C5EB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1417" y="2290690"/>
            <a:ext cx="5584583" cy="349609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C88AED6-FA76-4272-8E9D-BB607E079E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357058"/>
            <a:ext cx="5238750" cy="2933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7922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59C0D7-EBF3-4D04-8131-7D0437FCD859}"/>
              </a:ext>
            </a:extLst>
          </p:cNvPr>
          <p:cNvSpPr txBox="1"/>
          <p:nvPr/>
        </p:nvSpPr>
        <p:spPr>
          <a:xfrm>
            <a:off x="499403" y="1251915"/>
            <a:ext cx="10413436" cy="1200329"/>
          </a:xfrm>
          <a:prstGeom prst="rect">
            <a:avLst/>
          </a:prstGeom>
          <a:noFill/>
        </p:spPr>
        <p:txBody>
          <a:bodyPr wrap="square">
            <a:spAutoFit/>
          </a:bodyPr>
          <a:lstStyle/>
          <a:p>
            <a:pPr algn="just"/>
            <a:r>
              <a:rPr lang="en-US" b="0" i="0" dirty="0">
                <a:solidFill>
                  <a:srgbClr val="610B38"/>
                </a:solidFill>
                <a:effectLst/>
                <a:latin typeface="erdana"/>
              </a:rPr>
              <a:t>2) Consistency</a:t>
            </a:r>
          </a:p>
          <a:p>
            <a:pPr algn="just"/>
            <a:r>
              <a:rPr lang="en-US" b="0" i="0" dirty="0">
                <a:solidFill>
                  <a:srgbClr val="333333"/>
                </a:solidFill>
                <a:effectLst/>
                <a:latin typeface="inter-regular"/>
              </a:rPr>
              <a:t>The word </a:t>
            </a:r>
            <a:r>
              <a:rPr lang="en-US" b="1" i="0" dirty="0">
                <a:solidFill>
                  <a:srgbClr val="333333"/>
                </a:solidFill>
                <a:effectLst/>
                <a:latin typeface="inter-bold"/>
              </a:rPr>
              <a:t>consistency</a:t>
            </a:r>
            <a:r>
              <a:rPr lang="en-US" b="0" i="0" dirty="0">
                <a:solidFill>
                  <a:srgbClr val="333333"/>
                </a:solidFill>
                <a:effectLst/>
                <a:latin typeface="inter-regular"/>
              </a:rPr>
              <a:t> means that the value should remain preserved always. In </a:t>
            </a:r>
            <a:r>
              <a:rPr lang="en-US" b="0" i="0" u="none" strike="noStrike" dirty="0">
                <a:solidFill>
                  <a:srgbClr val="008000"/>
                </a:solidFill>
                <a:effectLst/>
                <a:latin typeface="inter-regular"/>
                <a:hlinkClick r:id="rId2"/>
              </a:rPr>
              <a:t>DBMS</a:t>
            </a:r>
            <a:r>
              <a:rPr lang="en-US" b="0" i="0" dirty="0">
                <a:solidFill>
                  <a:srgbClr val="333333"/>
                </a:solidFill>
                <a:effectLst/>
                <a:latin typeface="inter-regular"/>
              </a:rPr>
              <a:t>, the integrity of the data should be maintained, which means if a change in the database is made, it should remain preserved always.</a:t>
            </a:r>
          </a:p>
        </p:txBody>
      </p:sp>
      <p:pic>
        <p:nvPicPr>
          <p:cNvPr id="2050" name="Picture 2">
            <a:extLst>
              <a:ext uri="{FF2B5EF4-FFF2-40B4-BE49-F238E27FC236}">
                <a16:creationId xmlns:a16="http://schemas.microsoft.com/office/drawing/2014/main" id="{725E7EF9-EC56-49CF-9A83-CA67DA26DE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028" y="2729243"/>
            <a:ext cx="7483952" cy="3343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8414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532F4CF-F786-444E-853B-122553A57E04}"/>
              </a:ext>
            </a:extLst>
          </p:cNvPr>
          <p:cNvSpPr txBox="1"/>
          <p:nvPr/>
        </p:nvSpPr>
        <p:spPr>
          <a:xfrm>
            <a:off x="949568" y="911110"/>
            <a:ext cx="9741877" cy="2031325"/>
          </a:xfrm>
          <a:prstGeom prst="rect">
            <a:avLst/>
          </a:prstGeom>
          <a:noFill/>
        </p:spPr>
        <p:txBody>
          <a:bodyPr wrap="square">
            <a:spAutoFit/>
          </a:bodyPr>
          <a:lstStyle/>
          <a:p>
            <a:pPr algn="just"/>
            <a:r>
              <a:rPr lang="en-US" b="0" i="0" dirty="0">
                <a:solidFill>
                  <a:srgbClr val="610B38"/>
                </a:solidFill>
                <a:effectLst/>
                <a:latin typeface="erdana"/>
              </a:rPr>
              <a:t>3) Isolation</a:t>
            </a:r>
          </a:p>
          <a:p>
            <a:pPr algn="just"/>
            <a:r>
              <a:rPr lang="en-US" b="0" i="0" dirty="0">
                <a:solidFill>
                  <a:srgbClr val="333333"/>
                </a:solidFill>
                <a:effectLst/>
                <a:latin typeface="inter-regular"/>
              </a:rPr>
              <a:t>The term 'isolation' means separation. In DBMS, Isolation is the property of a database where no data should affect the other one and may occur concurrently. In short, the operation on one database should begin when the operation on the first database gets complete. It means if two operations are being performed on two different databases, they may not affect the value of one another. In the case of transactions, when two or more transactions occur simultaneously, the consistency should remain maintained.</a:t>
            </a:r>
          </a:p>
        </p:txBody>
      </p:sp>
      <p:pic>
        <p:nvPicPr>
          <p:cNvPr id="3074" name="Picture 2">
            <a:extLst>
              <a:ext uri="{FF2B5EF4-FFF2-40B4-BE49-F238E27FC236}">
                <a16:creationId xmlns:a16="http://schemas.microsoft.com/office/drawing/2014/main" id="{21DB8A82-D3FE-4D76-8A53-00DFD35F78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4425" y="2942435"/>
            <a:ext cx="4981575" cy="33147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8CE33CF-75E8-4790-9EE0-8F7159E832E0}"/>
              </a:ext>
            </a:extLst>
          </p:cNvPr>
          <p:cNvSpPr txBox="1"/>
          <p:nvPr/>
        </p:nvSpPr>
        <p:spPr>
          <a:xfrm>
            <a:off x="6607128" y="2942435"/>
            <a:ext cx="4635304" cy="2862322"/>
          </a:xfrm>
          <a:prstGeom prst="rect">
            <a:avLst/>
          </a:prstGeom>
          <a:noFill/>
        </p:spPr>
        <p:txBody>
          <a:bodyPr wrap="square">
            <a:spAutoFit/>
          </a:bodyPr>
          <a:lstStyle/>
          <a:p>
            <a:pPr algn="just"/>
            <a:r>
              <a:rPr lang="en-US" b="1" i="0" dirty="0">
                <a:solidFill>
                  <a:srgbClr val="333333"/>
                </a:solidFill>
                <a:effectLst/>
                <a:latin typeface="inter-bold"/>
              </a:rPr>
              <a:t>Example:</a:t>
            </a:r>
            <a:r>
              <a:rPr lang="en-US" b="0" i="0" dirty="0">
                <a:solidFill>
                  <a:srgbClr val="333333"/>
                </a:solidFill>
                <a:effectLst/>
                <a:latin typeface="inter-regular"/>
              </a:rPr>
              <a:t> If two operations are concurrently running on two different accounts, then the value of both accounts should not get affected. The value should remain persistent. As you can see in the below diagram, account A is making T1 and T2 transactions to account B and C, but both are executing independently without affecting each other. It is known as Isolation.</a:t>
            </a:r>
          </a:p>
          <a:p>
            <a:br>
              <a:rPr lang="en-US" dirty="0"/>
            </a:br>
            <a:endParaRPr lang="en-MY" dirty="0"/>
          </a:p>
        </p:txBody>
      </p:sp>
    </p:spTree>
    <p:extLst>
      <p:ext uri="{BB962C8B-B14F-4D97-AF65-F5344CB8AC3E}">
        <p14:creationId xmlns:p14="http://schemas.microsoft.com/office/powerpoint/2010/main" val="2808402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AB51BFE-F8A0-4FA4-B5C2-A6153A70A6D0}"/>
              </a:ext>
            </a:extLst>
          </p:cNvPr>
          <p:cNvSpPr txBox="1"/>
          <p:nvPr/>
        </p:nvSpPr>
        <p:spPr>
          <a:xfrm>
            <a:off x="485336" y="911109"/>
            <a:ext cx="7941212" cy="2308324"/>
          </a:xfrm>
          <a:prstGeom prst="rect">
            <a:avLst/>
          </a:prstGeom>
          <a:noFill/>
        </p:spPr>
        <p:txBody>
          <a:bodyPr wrap="square">
            <a:spAutoFit/>
          </a:bodyPr>
          <a:lstStyle/>
          <a:p>
            <a:pPr algn="just"/>
            <a:r>
              <a:rPr lang="en-US" b="0" i="0" dirty="0">
                <a:solidFill>
                  <a:srgbClr val="610B38"/>
                </a:solidFill>
                <a:effectLst/>
                <a:latin typeface="erdana"/>
              </a:rPr>
              <a:t>4) Durability</a:t>
            </a:r>
          </a:p>
          <a:p>
            <a:pPr algn="just"/>
            <a:r>
              <a:rPr lang="en-US" b="0" i="0" dirty="0">
                <a:solidFill>
                  <a:srgbClr val="333333"/>
                </a:solidFill>
                <a:effectLst/>
                <a:latin typeface="inter-regular"/>
              </a:rPr>
              <a:t>Durability ensures the permanency of something. In DBMS, the term durability ensures that the data after the successful execution of the operation becomes permanent in the database. The durability of the data should be so perfect that even if the system fails or leads to a crash, the database still survives. However, if gets lost, it becomes the responsibility of the recovery manager for ensuring the durability of the database. For committing the values, the COMMIT command must be used every time we make changes.</a:t>
            </a:r>
          </a:p>
        </p:txBody>
      </p:sp>
      <p:sp>
        <p:nvSpPr>
          <p:cNvPr id="7" name="TextBox 6">
            <a:extLst>
              <a:ext uri="{FF2B5EF4-FFF2-40B4-BE49-F238E27FC236}">
                <a16:creationId xmlns:a16="http://schemas.microsoft.com/office/drawing/2014/main" id="{AC2EE131-358B-4E5A-8F52-405172F5E1DA}"/>
              </a:ext>
            </a:extLst>
          </p:cNvPr>
          <p:cNvSpPr txBox="1"/>
          <p:nvPr/>
        </p:nvSpPr>
        <p:spPr>
          <a:xfrm>
            <a:off x="485336" y="3638568"/>
            <a:ext cx="6203852" cy="923330"/>
          </a:xfrm>
          <a:prstGeom prst="rect">
            <a:avLst/>
          </a:prstGeom>
          <a:noFill/>
        </p:spPr>
        <p:txBody>
          <a:bodyPr wrap="square">
            <a:spAutoFit/>
          </a:bodyPr>
          <a:lstStyle/>
          <a:p>
            <a:r>
              <a:rPr lang="en-US" b="0" i="0" dirty="0">
                <a:solidFill>
                  <a:srgbClr val="333333"/>
                </a:solidFill>
                <a:effectLst/>
                <a:latin typeface="inter-regular"/>
              </a:rPr>
              <a:t>Therefore, the ACID property of DBMS plays a vital role in maintaining the consistency and availability of data in the database.</a:t>
            </a:r>
            <a:endParaRPr lang="en-MY" dirty="0"/>
          </a:p>
        </p:txBody>
      </p:sp>
    </p:spTree>
    <p:extLst>
      <p:ext uri="{BB962C8B-B14F-4D97-AF65-F5344CB8AC3E}">
        <p14:creationId xmlns:p14="http://schemas.microsoft.com/office/powerpoint/2010/main" val="770560484"/>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E916254A6895E40A31E093E5C38CA38" ma:contentTypeVersion="9" ma:contentTypeDescription="Create a new document." ma:contentTypeScope="" ma:versionID="06f12010fc56d5a98bd6c3678ecd07d6">
  <xsd:schema xmlns:xsd="http://www.w3.org/2001/XMLSchema" xmlns:xs="http://www.w3.org/2001/XMLSchema" xmlns:p="http://schemas.microsoft.com/office/2006/metadata/properties" xmlns:ns2="5465b71e-750a-4d2c-81c7-03e5cb8e4740" xmlns:ns3="12773c8e-aaba-4c27-8145-fd97cf83fa2f" targetNamespace="http://schemas.microsoft.com/office/2006/metadata/properties" ma:root="true" ma:fieldsID="12383339287c99fd22b3657c9b16ebbe" ns2:_="" ns3:_="">
    <xsd:import namespace="5465b71e-750a-4d2c-81c7-03e5cb8e4740"/>
    <xsd:import namespace="12773c8e-aaba-4c27-8145-fd97cf83fa2f"/>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65b71e-750a-4d2c-81c7-03e5cb8e47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2773c8e-aaba-4c27-8145-fd97cf83fa2f"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ED3909F-E191-4C23-B23C-BA46B5ADDDA2}">
  <ds:schemaRefs>
    <ds:schemaRef ds:uri="5465b71e-750a-4d2c-81c7-03e5cb8e474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0374C82B-844E-4C6D-B41E-036AD4E59A6E}">
  <ds:schemaRefs>
    <ds:schemaRef ds:uri="http://schemas.microsoft.com/sharepoint/v3/contenttype/forms"/>
  </ds:schemaRefs>
</ds:datastoreItem>
</file>

<file path=customXml/itemProps3.xml><?xml version="1.0" encoding="utf-8"?>
<ds:datastoreItem xmlns:ds="http://schemas.openxmlformats.org/officeDocument/2006/customXml" ds:itemID="{BB118673-832C-45D1-B345-CD9B796AA7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465b71e-750a-4d2c-81c7-03e5cb8e4740"/>
    <ds:schemaRef ds:uri="12773c8e-aaba-4c27-8145-fd97cf83fa2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13</TotalTime>
  <Words>511</Words>
  <Application>Microsoft Office PowerPoint</Application>
  <PresentationFormat>Widescreen</PresentationFormat>
  <Paragraphs>38</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Calibri</vt:lpstr>
      <vt:lpstr>Century Gothic</vt:lpstr>
      <vt:lpstr>erdana</vt:lpstr>
      <vt:lpstr>inter-bold</vt:lpstr>
      <vt:lpstr>inter-regular</vt:lpstr>
      <vt:lpstr>Montserrat</vt:lpstr>
      <vt:lpstr>PT Sans</vt:lpstr>
      <vt:lpstr>Times New Roman</vt:lpstr>
      <vt:lpstr>UCTI-Template-foundation-level</vt:lpstr>
      <vt:lpstr>PowerPoint Presentation</vt:lpstr>
      <vt:lpstr>TOPIC LEARNING OUTCOMES</vt:lpstr>
      <vt:lpstr>Teaching Contents</vt:lpstr>
      <vt:lpstr>Transaction</vt:lpstr>
      <vt:lpstr>PowerPoint Presentation</vt:lpstr>
      <vt:lpstr>PowerPoint Presentation</vt:lpstr>
      <vt:lpstr>PowerPoint Presentation</vt:lpstr>
      <vt:lpstr>PowerPoint Presentation</vt:lpstr>
      <vt:lpstr>PowerPoint Presentation</vt:lpstr>
      <vt:lpstr>Exercise</vt:lpstr>
      <vt:lpstr>Review Questions</vt:lpstr>
      <vt:lpstr>Summary / Recap of Main Points</vt:lpstr>
      <vt:lpstr>What To Expect Next Week</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Ts. Umapathy Eaganathan</cp:lastModifiedBy>
  <cp:revision>2</cp:revision>
  <cp:lastPrinted>2023-02-03T03:07:34Z</cp:lastPrinted>
  <dcterms:created xsi:type="dcterms:W3CDTF">2005-08-02T10:18:20Z</dcterms:created>
  <dcterms:modified xsi:type="dcterms:W3CDTF">2024-01-08T15:55:40Z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0x0101001E916254A6895E40A31E093E5C38CA38</vt:lpwstr>
  </property>
</Properties>
</file>

<file path=docProps/thumbnail.jpeg>
</file>